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4" y="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DAE2-0373-46CB-9221-83127707A0F0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C233-C310-47EC-99A8-7AB2D334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24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DAE2-0373-46CB-9221-83127707A0F0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C233-C310-47EC-99A8-7AB2D334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374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DAE2-0373-46CB-9221-83127707A0F0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C233-C310-47EC-99A8-7AB2D334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553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DAE2-0373-46CB-9221-83127707A0F0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C233-C310-47EC-99A8-7AB2D334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413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DAE2-0373-46CB-9221-83127707A0F0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C233-C310-47EC-99A8-7AB2D334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87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DAE2-0373-46CB-9221-83127707A0F0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C233-C310-47EC-99A8-7AB2D334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561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DAE2-0373-46CB-9221-83127707A0F0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C233-C310-47EC-99A8-7AB2D334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915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DAE2-0373-46CB-9221-83127707A0F0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C233-C310-47EC-99A8-7AB2D334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52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DAE2-0373-46CB-9221-83127707A0F0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C233-C310-47EC-99A8-7AB2D334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889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DAE2-0373-46CB-9221-83127707A0F0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C233-C310-47EC-99A8-7AB2D334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317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DAE2-0373-46CB-9221-83127707A0F0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C233-C310-47EC-99A8-7AB2D334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893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DDAE2-0373-46CB-9221-83127707A0F0}" type="datetimeFigureOut">
              <a:rPr lang="en-US" smtClean="0"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6C233-C310-47EC-99A8-7AB2D334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09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474843"/>
            <a:ext cx="8653670" cy="1035120"/>
          </a:xfrm>
        </p:spPr>
        <p:txBody>
          <a:bodyPr/>
          <a:lstStyle/>
          <a:p>
            <a:r>
              <a:rPr lang="en-US" dirty="0" smtClean="0"/>
              <a:t>Stop the Inanity 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9896" y="4317654"/>
            <a:ext cx="9303026" cy="134765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Predatory publishers’ blunders and oddities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6994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65" y="0"/>
            <a:ext cx="10941660" cy="663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75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6600"/>
            <a:ext cx="9001125" cy="61150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567" y="5444807"/>
            <a:ext cx="4086225" cy="11906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2567" y="3916069"/>
            <a:ext cx="3973513" cy="121554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2406" y="2820267"/>
            <a:ext cx="4033838" cy="9220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3349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002" y="139926"/>
            <a:ext cx="9865346" cy="671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262" y="1290637"/>
            <a:ext cx="10277475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5" y="2149475"/>
            <a:ext cx="11588750" cy="25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95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70" y="1459840"/>
            <a:ext cx="9410858" cy="197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67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599"/>
            <a:ext cx="11980576" cy="407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29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538" y="309480"/>
            <a:ext cx="4429210" cy="627367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9620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3" y="2246245"/>
            <a:ext cx="12151057" cy="209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04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512" y="974034"/>
            <a:ext cx="9022384" cy="529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16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69" y="1262316"/>
            <a:ext cx="10942039" cy="15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33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30" y="612209"/>
            <a:ext cx="8564770" cy="436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95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28" y="1868557"/>
            <a:ext cx="11642386" cy="254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0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74" y="685800"/>
            <a:ext cx="11437653" cy="497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07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196053"/>
            <a:ext cx="8656430" cy="586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10</Words>
  <Application>Microsoft Office PowerPoint</Application>
  <PresentationFormat>Widescreen</PresentationFormat>
  <Paragraphs>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Stop the Inanity 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Stop the Inanity !</dc:title>
  <dc:creator>Jeffrey Beall</dc:creator>
  <cp:lastModifiedBy>Jeffrey Beall</cp:lastModifiedBy>
  <cp:revision>4</cp:revision>
  <dcterms:created xsi:type="dcterms:W3CDTF">2014-07-23T23:51:19Z</dcterms:created>
  <dcterms:modified xsi:type="dcterms:W3CDTF">2014-07-24T00:10:06Z</dcterms:modified>
</cp:coreProperties>
</file>